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28" y="-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AF0A-EE2F-4CA5-87CE-E34615D0DDD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CD98-61F5-4B9D-9E1D-51028D73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9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AF0A-EE2F-4CA5-87CE-E34615D0DDD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CD98-61F5-4B9D-9E1D-51028D73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3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AF0A-EE2F-4CA5-87CE-E34615D0DDD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CD98-61F5-4B9D-9E1D-51028D73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2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AF0A-EE2F-4CA5-87CE-E34615D0DDD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CD98-61F5-4B9D-9E1D-51028D73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4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AF0A-EE2F-4CA5-87CE-E34615D0DDD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CD98-61F5-4B9D-9E1D-51028D73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9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AF0A-EE2F-4CA5-87CE-E34615D0DDD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CD98-61F5-4B9D-9E1D-51028D73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4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AF0A-EE2F-4CA5-87CE-E34615D0DDD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CD98-61F5-4B9D-9E1D-51028D73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9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AF0A-EE2F-4CA5-87CE-E34615D0DDD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CD98-61F5-4B9D-9E1D-51028D73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AF0A-EE2F-4CA5-87CE-E34615D0DDD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CD98-61F5-4B9D-9E1D-51028D73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AF0A-EE2F-4CA5-87CE-E34615D0DDD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CD98-61F5-4B9D-9E1D-51028D73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0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AF0A-EE2F-4CA5-87CE-E34615D0DDD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CD98-61F5-4B9D-9E1D-51028D73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3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neDrawing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FAF0A-EE2F-4CA5-87CE-E34615D0DDD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ECD98-61F5-4B9D-9E1D-51028D73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3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hotosynthesiseducation.com/wp-content/uploads/2013/03/Photosynthesis-Illustrat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522">
            <a:off x="-737374" y="1021019"/>
            <a:ext cx="6672677" cy="571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067950" y="112541"/>
            <a:ext cx="9580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Photosynthesis</a:t>
            </a:r>
            <a:endParaRPr lang="en-US" sz="9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pic>
        <p:nvPicPr>
          <p:cNvPr id="1032" name="Picture 8" descr="https://s-media-cache-ak0.pinimg.com/736x/82/dd/11/82dd11bf371cf3f41afca97b6568fbb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9" b="100000" l="0" r="100000">
                        <a14:foregroundMark x1="23818" y1="1179" x2="23818" y2="1179"/>
                        <a14:foregroundMark x1="21818" y1="45519" x2="31091" y2="68160"/>
                        <a14:foregroundMark x1="14727" y1="42689" x2="16364" y2="80425"/>
                        <a14:foregroundMark x1="14182" y1="52830" x2="5818" y2="79009"/>
                        <a14:foregroundMark x1="12545" y1="70991" x2="11455" y2="85849"/>
                        <a14:foregroundMark x1="74909" y1="62972" x2="85455" y2="99764"/>
                        <a14:foregroundMark x1="77091" y1="70991" x2="86364" y2="89387"/>
                        <a14:foregroundMark x1="63273" y1="84434" x2="67636" y2="86557"/>
                        <a14:foregroundMark x1="68182" y1="60142" x2="63091" y2="66274"/>
                        <a14:foregroundMark x1="77818" y1="61085" x2="83818" y2="68868"/>
                        <a14:foregroundMark x1="24364" y1="37736" x2="31091" y2="49292"/>
                        <a14:foregroundMark x1="12545" y1="44340" x2="12545" y2="44340"/>
                        <a14:foregroundMark x1="10545" y1="50943" x2="10545" y2="50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052" y="1447028"/>
            <a:ext cx="7018948" cy="541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453" y="112329"/>
            <a:ext cx="1090572" cy="109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140823" y="528280"/>
            <a:ext cx="11051177" cy="25676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Some of the glucose that plants produce during photosynthesis is stored in fruits and roots. This is why we are able to eat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carrots, potatoes, apples, water melons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and all the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others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4" name="Picture 6" descr="http://worldartsme.com/images/baby-smile-carrot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11" y="2423571"/>
            <a:ext cx="4196353" cy="419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72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0" y="476029"/>
            <a:ext cx="11051177" cy="22018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Oxygen that is produced during photosynthesis is released into the atmosphere. This oxygen is what we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breathe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and we cannot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without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blog.liveenglishclass.com/wp-content/uploads/2014/06/kids-walk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9" y="2952749"/>
            <a:ext cx="1111567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3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4145280" y="608828"/>
            <a:ext cx="8046720" cy="24870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Photosynthesis is a process used by plants and other organisms to convert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light energy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from the Sun into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energy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ile:Photosynthesis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6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83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://www.clker.com/cliparts/1/0/f/g/2/4/bulb-lamp.svg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Elipse 1"/>
          <p:cNvSpPr/>
          <p:nvPr/>
        </p:nvSpPr>
        <p:spPr>
          <a:xfrm>
            <a:off x="2651125" y="0"/>
            <a:ext cx="7106829" cy="685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VE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s-VE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s-VE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 largest leaves grow on 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Amazon water lily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. In a single year the plant will produce leaves of more than 2m (6.6ft)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across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769811" y="3607859"/>
            <a:ext cx="7095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400" dirty="0" smtClean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</a:rPr>
              <a:t>DID YOU KNOW THAT…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194" name="Picture 2" descr="http://www.livingrainforest.org/wp-content/uploads/2009/07/Lily-with-Luc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828" y="775230"/>
            <a:ext cx="4246309" cy="284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60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055077" y="4625998"/>
            <a:ext cx="10440505" cy="13676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Overall equation for the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photosynthesis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that occurs in plants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48" y="1179221"/>
            <a:ext cx="10866828" cy="31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6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science-all.com/images/plant/plant-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00" b="90000" l="9794" r="89691">
                        <a14:foregroundMark x1="51546" y1="34400" x2="51546" y2="34400"/>
                        <a14:foregroundMark x1="42784" y1="5200" x2="42784" y2="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84" y="2053883"/>
            <a:ext cx="2542227" cy="32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0" y="841789"/>
            <a:ext cx="10440505" cy="13676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process always begins when energy from light is absorbed by proteins called 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Chloroplasts</a:t>
            </a:r>
          </a:p>
        </p:txBody>
      </p:sp>
      <p:pic>
        <p:nvPicPr>
          <p:cNvPr id="4098" name="Picture 2" descr="File:Plagiomnium affine laminazelle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0" y="2053883"/>
            <a:ext cx="5043335" cy="37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1751495" y="5152543"/>
            <a:ext cx="10440505" cy="13676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Chloroplasts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contain green pigments called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chlorophyll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4268" y="2353836"/>
            <a:ext cx="3318931" cy="268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4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2060984" y="580542"/>
            <a:ext cx="7983349" cy="13676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Photosynthesis occurs in two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stages: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Flecha abajo 8"/>
          <p:cNvSpPr/>
          <p:nvPr/>
        </p:nvSpPr>
        <p:spPr>
          <a:xfrm rot="2841402" flipH="1">
            <a:off x="3793810" y="2360755"/>
            <a:ext cx="1159738" cy="123795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echa abajo 10"/>
          <p:cNvSpPr/>
          <p:nvPr/>
        </p:nvSpPr>
        <p:spPr>
          <a:xfrm rot="18860935" flipH="1">
            <a:off x="7569678" y="2362239"/>
            <a:ext cx="1159738" cy="123795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267019" y="4011243"/>
            <a:ext cx="4670741" cy="13676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Light-Dependent Reactions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7301574" y="4011243"/>
            <a:ext cx="4670741" cy="13676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dirty="0"/>
              <a:t> 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Light-Independent Reactions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http://www.clker.com/cliparts/1/0/f/g/2/4/bulb-lamp.svg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bestclipartblog.com/clipart-pics/light-clipart-8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1162">
            <a:off x="4235516" y="3482337"/>
            <a:ext cx="1822318" cy="182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pixabay.com/static/uploads/photo/2014/04/02/10/26/grass-303857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74" y="5185954"/>
            <a:ext cx="4435497" cy="18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pixabay.com/static/uploads/photo/2014/04/02/10/26/grass-303857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540" y="5185954"/>
            <a:ext cx="4435497" cy="18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s://pixabay.com/static/uploads/photo/2014/04/02/10/26/grass-303857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08" y="5182985"/>
            <a:ext cx="4435497" cy="18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21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2148244" y="518598"/>
            <a:ext cx="7445830" cy="28680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During Light-Dependent Reactions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the plant captures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the energy of light and use it to make the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energy-storage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molecules: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735581" y="4817529"/>
            <a:ext cx="1869168" cy="10738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 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8251717" y="4738844"/>
            <a:ext cx="2045257" cy="1152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NADPH</a:t>
            </a:r>
          </a:p>
        </p:txBody>
      </p:sp>
      <p:sp>
        <p:nvSpPr>
          <p:cNvPr id="4" name="AutoShape 4" descr="http://www.clker.com/cliparts/1/0/f/g/2/4/bulb-lamp.svg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lecha abajo 13"/>
          <p:cNvSpPr/>
          <p:nvPr/>
        </p:nvSpPr>
        <p:spPr>
          <a:xfrm rot="2841402" flipH="1">
            <a:off x="3460350" y="3610384"/>
            <a:ext cx="1159738" cy="123795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echa abajo 14"/>
          <p:cNvSpPr/>
          <p:nvPr/>
        </p:nvSpPr>
        <p:spPr>
          <a:xfrm rot="18860935" flipH="1">
            <a:off x="7236217" y="3611869"/>
            <a:ext cx="1159738" cy="123795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https://upload.wikimedia.org/wikipedia/commons/3/36/NADP-3D-ba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20" y="3980798"/>
            <a:ext cx="2300780" cy="249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8/85/ATP-xtal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12" y="4493492"/>
            <a:ext cx="2322959" cy="222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04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0" y="427159"/>
            <a:ext cx="9386259" cy="22507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During the light-independent reactions 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the plant use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these products to capture and reduce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dioxide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http://www.clker.com/cliparts/1/0/f/g/2/4/bulb-lamp.svg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s://c1.staticflickr.com/5/4126/5186924145_47ec0676ac_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69" y="1358537"/>
            <a:ext cx="4813980" cy="481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1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2849879" y="517024"/>
            <a:ext cx="6515815" cy="28680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Photosynthesis is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because it provides two main things: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1915295" y="4817529"/>
            <a:ext cx="1869168" cy="10738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Sugar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8620862" y="4738844"/>
            <a:ext cx="2045257" cy="1152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http://www.clker.com/cliparts/1/0/f/g/2/4/bulb-lamp.svg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lecha abajo 13"/>
          <p:cNvSpPr/>
          <p:nvPr/>
        </p:nvSpPr>
        <p:spPr>
          <a:xfrm rot="2841402" flipH="1">
            <a:off x="3890490" y="3610383"/>
            <a:ext cx="1159738" cy="123795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echa abajo 14"/>
          <p:cNvSpPr/>
          <p:nvPr/>
        </p:nvSpPr>
        <p:spPr>
          <a:xfrm rot="18860935" flipH="1">
            <a:off x="7236217" y="3611869"/>
            <a:ext cx="1159738" cy="123795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 descr="http://www.nudefoodmovers.com.au/wp-content/uploads/2014/10/fruit-gro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39" y="3735187"/>
            <a:ext cx="3619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upload.wikimedia.org/wikipedia/commons/thumb/7/79/Oxygen_symbol.svg/2000px-Oxygen_symbo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3824">
            <a:off x="10304807" y="3956434"/>
            <a:ext cx="1270527" cy="127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133</Words>
  <Application>Microsoft Macintosh PowerPoint</Application>
  <PresentationFormat>Custom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Janzu Salazar</dc:creator>
  <cp:lastModifiedBy>Wilmary Torres</cp:lastModifiedBy>
  <cp:revision>15</cp:revision>
  <dcterms:created xsi:type="dcterms:W3CDTF">2016-01-03T20:54:40Z</dcterms:created>
  <dcterms:modified xsi:type="dcterms:W3CDTF">2017-05-26T19:31:23Z</dcterms:modified>
</cp:coreProperties>
</file>