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56E688-CAA4-564D-8597-A4A2F8CE97F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22D4C3E-EE0F-9A4E-98B8-421ACA3598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advice would you give to an older person who wants to feel young?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960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Chicken that has not been properly prepared and cooked may cause salmonella.</a:t>
            </a:r>
          </a:p>
        </p:txBody>
      </p:sp>
    </p:spTree>
    <p:extLst>
      <p:ext uri="{BB962C8B-B14F-4D97-AF65-F5344CB8AC3E}">
        <p14:creationId xmlns:p14="http://schemas.microsoft.com/office/powerpoint/2010/main" val="179874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Cheating on your boyfriend or girlfriend is wrong.</a:t>
            </a:r>
          </a:p>
        </p:txBody>
      </p:sp>
    </p:spTree>
    <p:extLst>
      <p:ext uri="{BB962C8B-B14F-4D97-AF65-F5344CB8AC3E}">
        <p14:creationId xmlns:p14="http://schemas.microsoft.com/office/powerpoint/2010/main" val="12355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The Xbox came out before the Wii.</a:t>
            </a:r>
          </a:p>
        </p:txBody>
      </p:sp>
    </p:spTree>
    <p:extLst>
      <p:ext uri="{BB962C8B-B14F-4D97-AF65-F5344CB8AC3E}">
        <p14:creationId xmlns:p14="http://schemas.microsoft.com/office/powerpoint/2010/main" val="56583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Super Mario is one of the greatest video game characters of all time.</a:t>
            </a:r>
          </a:p>
        </p:txBody>
      </p:sp>
    </p:spTree>
    <p:extLst>
      <p:ext uri="{BB962C8B-B14F-4D97-AF65-F5344CB8AC3E}">
        <p14:creationId xmlns:p14="http://schemas.microsoft.com/office/powerpoint/2010/main" val="333150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Chocolate milk tastes better than regular milk.</a:t>
            </a:r>
          </a:p>
        </p:txBody>
      </p:sp>
    </p:spTree>
    <p:extLst>
      <p:ext uri="{BB962C8B-B14F-4D97-AF65-F5344CB8AC3E}">
        <p14:creationId xmlns:p14="http://schemas.microsoft.com/office/powerpoint/2010/main" val="160697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Charter school students are scheduled to attend school more often than students who attend neighborhood schools.</a:t>
            </a:r>
          </a:p>
        </p:txBody>
      </p:sp>
    </p:spTree>
    <p:extLst>
      <p:ext uri="{BB962C8B-B14F-4D97-AF65-F5344CB8AC3E}">
        <p14:creationId xmlns:p14="http://schemas.microsoft.com/office/powerpoint/2010/main" val="131315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39800"/>
            <a:ext cx="74676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4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Facts</a:t>
            </a:r>
            <a:r>
              <a:rPr lang="en-US"/>
              <a:t> are statements that can be proven.</a:t>
            </a:r>
          </a:p>
          <a:p>
            <a:pPr marL="609600" indent="-609600">
              <a:buFontTx/>
              <a:buNone/>
            </a:pPr>
            <a:endParaRPr lang="en-US" sz="1600"/>
          </a:p>
          <a:p>
            <a:pPr marL="609600" indent="-609600">
              <a:buFontTx/>
              <a:buNone/>
            </a:pPr>
            <a:r>
              <a:rPr lang="en-US"/>
              <a:t>Facts may be true </a:t>
            </a:r>
            <a:r>
              <a:rPr lang="en-US" b="1"/>
              <a:t>or</a:t>
            </a:r>
            <a:r>
              <a:rPr lang="en-US"/>
              <a:t> false.</a:t>
            </a:r>
          </a:p>
          <a:p>
            <a:pPr marL="609600" indent="-609600">
              <a:buFontTx/>
              <a:buNone/>
            </a:pPr>
            <a:r>
              <a:rPr lang="en-US"/>
              <a:t>But facts can be </a:t>
            </a:r>
            <a:r>
              <a:rPr lang="en-US" b="1"/>
              <a:t>proven</a:t>
            </a:r>
            <a:r>
              <a:rPr lang="en-US"/>
              <a:t>.</a:t>
            </a:r>
          </a:p>
          <a:p>
            <a:pPr marL="609600" indent="-609600">
              <a:buFontTx/>
              <a:buNone/>
            </a:pPr>
            <a:endParaRPr lang="en-US" sz="1600"/>
          </a:p>
          <a:p>
            <a:pPr marL="609600" indent="-609600" algn="ctr">
              <a:buFontTx/>
              <a:buNone/>
            </a:pPr>
            <a:r>
              <a:rPr lang="en-US" b="1"/>
              <a:t>Examples</a:t>
            </a:r>
          </a:p>
          <a:p>
            <a:pPr marL="609600" indent="-609600">
              <a:buFontTx/>
              <a:buNone/>
            </a:pPr>
            <a:r>
              <a:rPr lang="en-US"/>
              <a:t>1.  Statistically, women live longer than men.</a:t>
            </a:r>
          </a:p>
          <a:p>
            <a:pPr marL="609600" indent="-609600">
              <a:buFontTx/>
              <a:buAutoNum type="arabicPeriod" startAt="2"/>
            </a:pPr>
            <a:r>
              <a:rPr lang="en-US"/>
              <a:t>Most buses weigh more than most cars. </a:t>
            </a:r>
          </a:p>
          <a:p>
            <a:pPr marL="609600" indent="-609600">
              <a:buFontTx/>
              <a:buAutoNum type="arabicPeriod" startAt="2"/>
            </a:pPr>
            <a:r>
              <a:rPr lang="en-US"/>
              <a:t>There are ten inches in a foot (false).    </a:t>
            </a:r>
          </a:p>
        </p:txBody>
      </p:sp>
    </p:spTree>
    <p:extLst>
      <p:ext uri="{BB962C8B-B14F-4D97-AF65-F5344CB8AC3E}">
        <p14:creationId xmlns:p14="http://schemas.microsoft.com/office/powerpoint/2010/main" val="312737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Opinions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100">
                <a:solidFill>
                  <a:srgbClr val="FF0000"/>
                </a:solidFill>
              </a:rPr>
              <a:t>Opinions</a:t>
            </a:r>
            <a:r>
              <a:rPr lang="en-US" sz="3100"/>
              <a:t> are statements that cannot be proven.</a:t>
            </a:r>
          </a:p>
          <a:p>
            <a:pPr marL="609600" indent="-609600">
              <a:buFontTx/>
              <a:buNone/>
            </a:pPr>
            <a:endParaRPr lang="en-US" sz="1200"/>
          </a:p>
          <a:p>
            <a:pPr marL="609600" indent="-609600">
              <a:buFontTx/>
              <a:buNone/>
            </a:pPr>
            <a:r>
              <a:rPr lang="en-US"/>
              <a:t>Opinions can be argued.</a:t>
            </a:r>
          </a:p>
          <a:p>
            <a:pPr marL="609600" indent="-609600">
              <a:buFontTx/>
              <a:buNone/>
            </a:pPr>
            <a:r>
              <a:rPr lang="en-US"/>
              <a:t>Opinions may be supported with facts.</a:t>
            </a:r>
          </a:p>
          <a:p>
            <a:pPr marL="609600" indent="-609600">
              <a:buFontTx/>
              <a:buNone/>
            </a:pPr>
            <a:r>
              <a:rPr lang="en-US"/>
              <a:t>Opinions cannot be proven.</a:t>
            </a:r>
          </a:p>
          <a:p>
            <a:pPr marL="609600" indent="-609600">
              <a:buFontTx/>
              <a:buNone/>
            </a:pPr>
            <a:endParaRPr lang="en-US" sz="1200"/>
          </a:p>
          <a:p>
            <a:pPr marL="609600" indent="-609600" algn="ctr">
              <a:buFontTx/>
              <a:buNone/>
            </a:pPr>
            <a:r>
              <a:rPr lang="en-US" b="1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Golf is boring.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Pizza is delicious.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Math is the hardest subject.</a:t>
            </a:r>
          </a:p>
          <a:p>
            <a:pPr marL="609600" indent="-609600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5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Practice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Write down whether each example is fact or opinion. 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426540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1"/>
              <a:t>The Family Guy</a:t>
            </a:r>
            <a:r>
              <a:rPr lang="en-US"/>
              <a:t> is not appropriate to watch during school.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35309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There are fewer panda bears in the world than grizzly bears.</a:t>
            </a:r>
          </a:p>
        </p:txBody>
      </p:sp>
    </p:spTree>
    <p:extLst>
      <p:ext uri="{BB962C8B-B14F-4D97-AF65-F5344CB8AC3E}">
        <p14:creationId xmlns:p14="http://schemas.microsoft.com/office/powerpoint/2010/main" val="2896498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Drinking orange juice right after brushing your teeth tastes bad.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0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Justin Bieber deserved to win the Grammy for best new artist.</a:t>
            </a:r>
          </a:p>
        </p:txBody>
      </p:sp>
    </p:spTree>
    <p:extLst>
      <p:ext uri="{BB962C8B-B14F-4D97-AF65-F5344CB8AC3E}">
        <p14:creationId xmlns:p14="http://schemas.microsoft.com/office/powerpoint/2010/main" val="4273619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1514</TotalTime>
  <Words>229</Words>
  <Application>Microsoft Macintosh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Do now </vt:lpstr>
      <vt:lpstr>PowerPoint Presentation</vt:lpstr>
      <vt:lpstr>Facts</vt:lpstr>
      <vt:lpstr>Opinions</vt:lpstr>
      <vt:lpstr>Practice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Wilmary Torres</dc:creator>
  <cp:lastModifiedBy>Wilmary Torres</cp:lastModifiedBy>
  <cp:revision>3</cp:revision>
  <dcterms:created xsi:type="dcterms:W3CDTF">2017-10-23T16:28:36Z</dcterms:created>
  <dcterms:modified xsi:type="dcterms:W3CDTF">2017-10-24T17:42:37Z</dcterms:modified>
</cp:coreProperties>
</file>